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0" r:id="rId2"/>
    <p:sldId id="259" r:id="rId3"/>
    <p:sldId id="261" r:id="rId4"/>
    <p:sldId id="262" r:id="rId5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163" d="100"/>
          <a:sy n="163" d="100"/>
        </p:scale>
        <p:origin x="157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25/04/2025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971600" y="1196752"/>
            <a:ext cx="3600400" cy="1181745"/>
            <a:chOff x="1095911" y="2143746"/>
            <a:chExt cx="3600400" cy="1181745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3600400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167919" y="2236569"/>
              <a:ext cx="3418170" cy="1015663"/>
              <a:chOff x="709928" y="2667019"/>
              <a:chExt cx="3418170" cy="1015663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471913" y="2667019"/>
                <a:ext cx="1656185" cy="1015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déplacement</a:t>
                </a:r>
                <a:r>
                  <a:rPr lang="en-GB" sz="1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en-GB" sz="1400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sz="1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</a:t>
                </a:r>
                <a:r>
                  <a:rPr lang="en-GB" sz="1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courants de surface</a:t>
                </a:r>
                <a:endParaRPr lang="fr-F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709928" y="2700561"/>
                <a:ext cx="1651763" cy="929014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4" name="Groupe 3"/>
          <p:cNvGrpSpPr/>
          <p:nvPr/>
        </p:nvGrpSpPr>
        <p:grpSpPr>
          <a:xfrm>
            <a:off x="1115616" y="3933056"/>
            <a:ext cx="3600400" cy="1181745"/>
            <a:chOff x="1115616" y="3933056"/>
            <a:chExt cx="3600400" cy="1181745"/>
          </a:xfrm>
        </p:grpSpPr>
        <p:sp>
          <p:nvSpPr>
            <p:cNvPr id="11" name="Rectangle 10"/>
            <p:cNvSpPr/>
            <p:nvPr/>
          </p:nvSpPr>
          <p:spPr>
            <a:xfrm>
              <a:off x="1115616" y="3933056"/>
              <a:ext cx="3600400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911395" y="4077072"/>
              <a:ext cx="1732614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PNMC-plankton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chlorophylle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B"/>
                </a:clrFrom>
                <a:clrTo>
                  <a:srgbClr val="FFFF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4058338"/>
              <a:ext cx="1651763" cy="949764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336006" y="1935956"/>
            <a:ext cx="4471988" cy="2986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369" y="1244111"/>
            <a:ext cx="86164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1890347" y="1870881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2</a:t>
            </a:r>
          </a:p>
          <a:p>
            <a:r>
              <a:rPr lang="fr-FR" dirty="0"/>
              <a:t>3</a:t>
            </a:r>
          </a:p>
          <a:p>
            <a:r>
              <a:rPr lang="fr-FR" dirty="0"/>
              <a:t>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6</a:t>
            </a:r>
          </a:p>
          <a:p>
            <a:r>
              <a:rPr lang="fr-FR" dirty="0"/>
              <a:t>7</a:t>
            </a:r>
          </a:p>
          <a:p>
            <a:r>
              <a:rPr lang="fr-FR" dirty="0"/>
              <a:t>8</a:t>
            </a:r>
          </a:p>
          <a:p>
            <a:r>
              <a:rPr lang="fr-FR" dirty="0"/>
              <a:t>9</a:t>
            </a:r>
          </a:p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08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1193006"/>
            <a:ext cx="4471988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24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36</Words>
  <Application>Microsoft Office PowerPoint</Application>
  <PresentationFormat>Affichage à l'écran (4:3)</PresentationFormat>
  <Paragraphs>14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54</cp:revision>
  <cp:lastPrinted>2018-05-25T08:02:30Z</cp:lastPrinted>
  <dcterms:created xsi:type="dcterms:W3CDTF">2018-05-17T14:41:08Z</dcterms:created>
  <dcterms:modified xsi:type="dcterms:W3CDTF">2025-04-25T05:28:14Z</dcterms:modified>
</cp:coreProperties>
</file>